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4" r:id="rId11"/>
    <p:sldId id="275" r:id="rId12"/>
    <p:sldId id="272" r:id="rId13"/>
    <p:sldId id="273" r:id="rId14"/>
    <p:sldId id="270" r:id="rId15"/>
    <p:sldId id="271" r:id="rId16"/>
    <p:sldId id="265" r:id="rId17"/>
    <p:sldId id="266" r:id="rId18"/>
    <p:sldId id="268" r:id="rId19"/>
    <p:sldId id="282" r:id="rId20"/>
    <p:sldId id="276" r:id="rId21"/>
    <p:sldId id="281" r:id="rId22"/>
    <p:sldId id="280" r:id="rId23"/>
    <p:sldId id="277" r:id="rId24"/>
    <p:sldId id="283" r:id="rId25"/>
    <p:sldId id="279" r:id="rId26"/>
    <p:sldId id="278" r:id="rId27"/>
    <p:sldId id="286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4" autoAdjust="0"/>
    <p:restoredTop sz="81879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443C5-0669-4853-ACE7-479F6262940B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477E-E13C-413A-B47A-17C5EDE47B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216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Wiecej</a:t>
            </a:r>
            <a:r>
              <a:rPr lang="pl-PL" dirty="0"/>
              <a:t> informacji o konfiguracji </a:t>
            </a:r>
            <a:r>
              <a:rPr lang="pl-PL" dirty="0" err="1"/>
              <a:t>bracket</a:t>
            </a:r>
            <a:r>
              <a:rPr lang="pl-PL" dirty="0"/>
              <a:t> </a:t>
            </a:r>
            <a:r>
              <a:rPr lang="pl-PL" dirty="0" err="1"/>
              <a:t>pair</a:t>
            </a:r>
            <a:r>
              <a:rPr lang="pl-PL" dirty="0"/>
              <a:t> znajduje się na stronie rozszerzenia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2477E-E13C-413A-B47A-17C5EDE47BE3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84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68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983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84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3250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4186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365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0834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477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845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544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827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778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737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963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315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97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111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1CC25F-67FD-4D81-84B0-DDB7F3DA5188}" type="datetimeFigureOut">
              <a:rPr lang="pl-PL" smtClean="0"/>
              <a:t>2021-04-22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536614-8183-4F98-B6C5-00DAB07ECEB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4110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file:///D:\_Projekty\specjalizacja\src\keyboard-shortcuts-windows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editor/settings-sync" TargetMode="External"/><Relationship Id="rId3" Type="http://schemas.openxmlformats.org/officeDocument/2006/relationships/hyperlink" Target="https://code.visualstudio.com/docs/languages/html#_emmet-snippets" TargetMode="External"/><Relationship Id="rId7" Type="http://schemas.openxmlformats.org/officeDocument/2006/relationships/hyperlink" Target="https://code.visualstudio.com/docs/getstarted/settings" TargetMode="External"/><Relationship Id="rId2" Type="http://schemas.openxmlformats.org/officeDocument/2006/relationships/hyperlink" Target="https://code.visualstudio.com/docs/editor/userdefinedsnipp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cs/nodejs/nodejs-debugging" TargetMode="External"/><Relationship Id="rId5" Type="http://schemas.openxmlformats.org/officeDocument/2006/relationships/hyperlink" Target="https://code.visualstudio.com/docs/editor/debugging" TargetMode="External"/><Relationship Id="rId4" Type="http://schemas.openxmlformats.org/officeDocument/2006/relationships/hyperlink" Target="https://jsdoc.app/" TargetMode="External"/><Relationship Id="rId9" Type="http://schemas.openxmlformats.org/officeDocument/2006/relationships/hyperlink" Target="https://www.vscodecandothat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editor/multi-root-workspa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A63232-1A6D-491C-B98D-207A86911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Visual studio </a:t>
            </a:r>
            <a:r>
              <a:rPr lang="pl-PL" dirty="0" err="1"/>
              <a:t>code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3D28A2-3F1F-43D0-BC82-5187E4A0B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Norbert Chojnacki</a:t>
            </a:r>
          </a:p>
        </p:txBody>
      </p:sp>
    </p:spTree>
    <p:extLst>
      <p:ext uri="{BB962C8B-B14F-4D97-AF65-F5344CB8AC3E}">
        <p14:creationId xmlns:p14="http://schemas.microsoft.com/office/powerpoint/2010/main" val="18592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224AB5-C6B5-4F49-A2D6-3F6A1242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LIVE </a:t>
            </a:r>
            <a:r>
              <a:rPr lang="pl-PL" dirty="0" err="1"/>
              <a:t>server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E5F046A-B36B-4314-8879-5C1234F9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85" y="1428086"/>
            <a:ext cx="7533297" cy="403569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F61C55E-4BE9-4E34-AB01-8B7ED2E87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Wtyczka ta umożliwia podgląd plików </a:t>
            </a:r>
            <a:r>
              <a:rPr lang="pl-PL" dirty="0" err="1"/>
              <a:t>html</a:t>
            </a:r>
            <a:r>
              <a:rPr lang="pl-PL" dirty="0"/>
              <a:t> na żywo</a:t>
            </a:r>
          </a:p>
        </p:txBody>
      </p:sp>
    </p:spTree>
    <p:extLst>
      <p:ext uri="{BB962C8B-B14F-4D97-AF65-F5344CB8AC3E}">
        <p14:creationId xmlns:p14="http://schemas.microsoft.com/office/powerpoint/2010/main" val="118184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4E71D4-4771-42BD-A335-01B642FA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LIVE </a:t>
            </a:r>
            <a:r>
              <a:rPr lang="pl-PL" dirty="0" err="1"/>
              <a:t>share</a:t>
            </a:r>
            <a:endParaRPr lang="pl-PL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03FEB320-1434-4AE6-8853-30B3D30E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5279"/>
            <a:ext cx="3695890" cy="3784795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550D2497-B710-457F-A524-0402A042C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Wtyczka ta umożliwia współdzielenie:</a:t>
            </a:r>
          </a:p>
          <a:p>
            <a:r>
              <a:rPr lang="pl-PL" dirty="0"/>
              <a:t>	projektów</a:t>
            </a:r>
          </a:p>
          <a:p>
            <a:r>
              <a:rPr lang="pl-PL" dirty="0"/>
              <a:t>	serwerów</a:t>
            </a:r>
          </a:p>
          <a:p>
            <a:r>
              <a:rPr lang="pl-PL" dirty="0"/>
              <a:t>	terminali</a:t>
            </a:r>
          </a:p>
          <a:p>
            <a:r>
              <a:rPr lang="pl-PL" dirty="0"/>
              <a:t>Osobom trzecim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087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01D817-17D5-4EBE-B46B-96D4DDA6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JSON </a:t>
            </a:r>
            <a:r>
              <a:rPr lang="pl-PL" dirty="0" err="1"/>
              <a:t>Visualize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919AFC3F-8BDE-420C-94E3-2EBCC8D1E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63" y="0"/>
            <a:ext cx="5537080" cy="6819526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ACCDCF-4D05-47FF-947F-6056615EB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Wtyczka ta umożliwia wygodne zarządzanie </a:t>
            </a:r>
            <a:r>
              <a:rPr lang="pl-PL" dirty="0" err="1"/>
              <a:t>jsonami</a:t>
            </a:r>
            <a:r>
              <a:rPr lang="pl-PL" dirty="0"/>
              <a:t>, które wyświetlają się w zakładce po lewej</a:t>
            </a:r>
          </a:p>
        </p:txBody>
      </p:sp>
    </p:spTree>
    <p:extLst>
      <p:ext uri="{BB962C8B-B14F-4D97-AF65-F5344CB8AC3E}">
        <p14:creationId xmlns:p14="http://schemas.microsoft.com/office/powerpoint/2010/main" val="311712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399247-1026-4D68-8B2E-3A084214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Intellisense</a:t>
            </a:r>
            <a:r>
              <a:rPr lang="pl-PL" dirty="0"/>
              <a:t> for </a:t>
            </a:r>
            <a:r>
              <a:rPr lang="pl-PL" dirty="0" err="1"/>
              <a:t>css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names</a:t>
            </a:r>
            <a:r>
              <a:rPr lang="pl-PL" dirty="0"/>
              <a:t> in </a:t>
            </a:r>
            <a:r>
              <a:rPr lang="pl-PL" dirty="0" err="1"/>
              <a:t>html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4F01378-8C0B-4497-BC75-23A12A4B9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72" y="2082725"/>
            <a:ext cx="7222514" cy="3192008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EAC6B96-25B6-4B80-BDFB-303F437C7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Na podstawie nazw klas używanych w naszych projekcie podpowiada nam wszystkie dostępne klasy jakie znajdzie</a:t>
            </a:r>
          </a:p>
        </p:txBody>
      </p:sp>
    </p:spTree>
    <p:extLst>
      <p:ext uri="{BB962C8B-B14F-4D97-AF65-F5344CB8AC3E}">
        <p14:creationId xmlns:p14="http://schemas.microsoft.com/office/powerpoint/2010/main" val="171623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2E2F89-6115-4368-A87A-0C681A5C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comments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0F4A1E-0949-46C3-A21C-ECC1A178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Wtyczka ta wprowadza różne rodzaje komentarzy, każdy jest kolorowany na inny kolor</a:t>
            </a:r>
          </a:p>
          <a:p>
            <a:r>
              <a:rPr lang="pl-PL" dirty="0"/>
              <a:t>Zwiększa to przede wszystkim przejrzystszość kodu</a:t>
            </a:r>
          </a:p>
          <a:p>
            <a:r>
              <a:rPr lang="pl-PL" dirty="0"/>
              <a:t>Rodzaje komentarzy:</a:t>
            </a:r>
          </a:p>
          <a:p>
            <a:pPr lvl="1"/>
            <a:r>
              <a:rPr lang="pl-PL" dirty="0"/>
              <a:t>* - nagłówek</a:t>
            </a:r>
          </a:p>
          <a:p>
            <a:pPr lvl="1"/>
            <a:r>
              <a:rPr lang="pl-PL" dirty="0"/>
              <a:t>! - ostrzeżenie</a:t>
            </a:r>
          </a:p>
          <a:p>
            <a:pPr lvl="1"/>
            <a:r>
              <a:rPr lang="pl-PL" dirty="0"/>
              <a:t>? - pytanie</a:t>
            </a:r>
          </a:p>
          <a:p>
            <a:pPr lvl="1"/>
            <a:r>
              <a:rPr lang="pl-PL" dirty="0"/>
              <a:t>TODO - do zrobienia</a:t>
            </a:r>
          </a:p>
        </p:txBody>
      </p:sp>
    </p:spTree>
    <p:extLst>
      <p:ext uri="{BB962C8B-B14F-4D97-AF65-F5344CB8AC3E}">
        <p14:creationId xmlns:p14="http://schemas.microsoft.com/office/powerpoint/2010/main" val="79476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44A5C3-90FE-40E8-BC12-B2FD0B2A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comments</a:t>
            </a:r>
            <a:r>
              <a:rPr lang="pl-PL" dirty="0"/>
              <a:t> w praktyce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0D3B424-62B1-425D-93B0-533476459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20" y="1228450"/>
            <a:ext cx="4372585" cy="3943900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1BCF328-A767-4C97-B86E-03E1DBB7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641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50627D0-EDD6-40A2-B142-3DAD8FC7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Rozszerzenia dekoracyjne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262330C-AA09-4D51-B0D8-FE45D61C9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vscode-icons</a:t>
            </a:r>
            <a:endParaRPr lang="pl-PL" dirty="0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5264DA3E-3339-46EF-9092-D30546EA96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8465" r="-625"/>
          <a:stretch/>
        </p:blipFill>
        <p:spPr>
          <a:xfrm>
            <a:off x="973671" y="2925700"/>
            <a:ext cx="4532394" cy="3322700"/>
          </a:xfrm>
        </p:spPr>
      </p:pic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76B7E97D-4CDA-4558-B0B7-0745497BC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err="1"/>
              <a:t>Bracket</a:t>
            </a:r>
            <a:r>
              <a:rPr lang="pl-PL" dirty="0"/>
              <a:t> </a:t>
            </a:r>
            <a:r>
              <a:rPr lang="pl-PL" dirty="0" err="1"/>
              <a:t>pair</a:t>
            </a:r>
            <a:r>
              <a:rPr lang="pl-PL" dirty="0"/>
              <a:t> </a:t>
            </a:r>
            <a:r>
              <a:rPr lang="pl-PL" dirty="0" err="1"/>
              <a:t>colorized</a:t>
            </a:r>
            <a:r>
              <a:rPr lang="pl-PL" dirty="0"/>
              <a:t> 2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F2E3BE28-95CA-4213-942C-2469F5D1FB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3855094"/>
            <a:ext cx="4995863" cy="951212"/>
          </a:xfrm>
        </p:spPr>
      </p:pic>
    </p:spTree>
    <p:extLst>
      <p:ext uri="{BB962C8B-B14F-4D97-AF65-F5344CB8AC3E}">
        <p14:creationId xmlns:p14="http://schemas.microsoft.com/office/powerpoint/2010/main" val="142282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F912607-F537-4708-9DD8-75B74E70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Ciekawe skróty klawiszowe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B79D2CF-8715-400D-BB51-173C07B3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 action="ppaction://hlinkfile"/>
              </a:rPr>
              <a:t>Skróty klawiszowe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002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A7D40E-3F05-423E-8C1D-B44539A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Personalizowanie </a:t>
            </a:r>
            <a:r>
              <a:rPr lang="pl-PL" dirty="0" err="1"/>
              <a:t>vscode’a</a:t>
            </a:r>
            <a:r>
              <a:rPr lang="pl-PL" dirty="0"/>
              <a:t> i projektów plikami konfiguracyjnymi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1B1A671-9EFC-4EA9-BAD0-C85F284A7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959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D1B5-DF8D-45AF-90E4-8C5E86F9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Settings</a:t>
            </a:r>
            <a:r>
              <a:rPr lang="pl-PL" dirty="0"/>
              <a:t> i </a:t>
            </a:r>
            <a:r>
              <a:rPr lang="pl-PL" dirty="0" err="1"/>
              <a:t>workspace</a:t>
            </a:r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1BE0FC-C52A-42CE-B401-1CAA32A59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VS </a:t>
            </a:r>
            <a:r>
              <a:rPr lang="pl-PL" dirty="0" err="1"/>
              <a:t>Code</a:t>
            </a:r>
            <a:r>
              <a:rPr lang="pl-PL" dirty="0"/>
              <a:t> mamy dwa miejsca, w których można zapisać ustawienia:</a:t>
            </a:r>
          </a:p>
          <a:p>
            <a:pPr marL="800100" lvl="1" indent="-342900">
              <a:buFont typeface="+mj-lt"/>
              <a:buAutoNum type="arabicPeriod"/>
            </a:pPr>
            <a:r>
              <a:rPr lang="pl-PL" dirty="0"/>
              <a:t>Ustawienia użytkownika</a:t>
            </a:r>
          </a:p>
          <a:p>
            <a:pPr marL="800100" lvl="1" indent="-342900">
              <a:buFont typeface="+mj-lt"/>
              <a:buAutoNum type="arabicPeriod"/>
            </a:pPr>
            <a:r>
              <a:rPr lang="pl-PL" dirty="0"/>
              <a:t>Ustawienia przestrzeni roboczej</a:t>
            </a:r>
          </a:p>
          <a:p>
            <a:r>
              <a:rPr lang="pl-PL" dirty="0"/>
              <a:t>Różnice:</a:t>
            </a:r>
          </a:p>
          <a:p>
            <a:pPr lvl="1"/>
            <a:r>
              <a:rPr lang="pl-PL" dirty="0"/>
              <a:t>Ustawienia użytkownika są zapisywane w pliku </a:t>
            </a:r>
            <a:r>
              <a:rPr lang="pl-PL" dirty="0" err="1"/>
              <a:t>settings</a:t>
            </a:r>
            <a:r>
              <a:rPr lang="pl-PL" dirty="0"/>
              <a:t> dla konkretnego programu dla wszystkich użytkowników i dla wszystkich przestrzeni</a:t>
            </a:r>
          </a:p>
          <a:p>
            <a:pPr lvl="1"/>
            <a:r>
              <a:rPr lang="pl-PL" dirty="0"/>
              <a:t>Ustawienia przestrzeni roboczej są zapisywane w pliku .</a:t>
            </a:r>
            <a:r>
              <a:rPr lang="pl-PL" dirty="0" err="1"/>
              <a:t>code-workspace</a:t>
            </a:r>
            <a:r>
              <a:rPr lang="pl-PL" dirty="0"/>
              <a:t>, mogą one być łatwo eksportowane i ustawienia te są charakterystyczne dla danej przestrzeni roboczej</a:t>
            </a:r>
          </a:p>
          <a:p>
            <a:r>
              <a:rPr lang="pl-PL" dirty="0"/>
              <a:t>Kiedy tworzymy własną przestrzeń roboczą dobrze jest na górze drzewa plików stworzyć folder .</a:t>
            </a:r>
            <a:r>
              <a:rPr lang="pl-PL" dirty="0" err="1"/>
              <a:t>vscode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002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75574-3AB2-41B3-AFA5-338172EA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Spis treści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332908-0732-497B-8C4A-B61FE5EC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Wstęp</a:t>
            </a:r>
          </a:p>
          <a:p>
            <a:r>
              <a:rPr lang="pl-PL" dirty="0"/>
              <a:t>Przydatne wtyczki i przykłady zastosowania</a:t>
            </a:r>
          </a:p>
          <a:p>
            <a:r>
              <a:rPr lang="pl-PL" dirty="0"/>
              <a:t>Ciekawe skróty klawiszowe</a:t>
            </a:r>
          </a:p>
          <a:p>
            <a:r>
              <a:rPr lang="pl-PL" dirty="0"/>
              <a:t>Personalizowanie </a:t>
            </a:r>
            <a:r>
              <a:rPr lang="pl-PL" dirty="0" err="1"/>
              <a:t>vscode’a</a:t>
            </a:r>
            <a:r>
              <a:rPr lang="pl-PL" dirty="0"/>
              <a:t> i projektów plikami konfiguracyjnymi</a:t>
            </a:r>
          </a:p>
          <a:p>
            <a:r>
              <a:rPr lang="pl-PL" dirty="0" err="1"/>
              <a:t>Portable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r>
              <a:rPr lang="pl-PL" dirty="0"/>
              <a:t>Korzystanie z </a:t>
            </a:r>
            <a:r>
              <a:rPr lang="pl-PL" dirty="0" err="1"/>
              <a:t>debugera</a:t>
            </a:r>
            <a:endParaRPr lang="pl-PL" dirty="0"/>
          </a:p>
          <a:p>
            <a:r>
              <a:rPr lang="pl-PL" dirty="0" err="1"/>
              <a:t>Snippety</a:t>
            </a:r>
            <a:r>
              <a:rPr lang="pl-PL" dirty="0"/>
              <a:t>, </a:t>
            </a:r>
            <a:r>
              <a:rPr lang="pl-PL" dirty="0" err="1"/>
              <a:t>emmety</a:t>
            </a:r>
            <a:r>
              <a:rPr lang="pl-PL" dirty="0"/>
              <a:t>, </a:t>
            </a:r>
            <a:r>
              <a:rPr lang="pl-PL" dirty="0" err="1"/>
              <a:t>typescript</a:t>
            </a:r>
            <a:r>
              <a:rPr lang="pl-PL" dirty="0"/>
              <a:t> w </a:t>
            </a:r>
            <a:r>
              <a:rPr lang="pl-PL" dirty="0" err="1"/>
              <a:t>javascript</a:t>
            </a:r>
            <a:endParaRPr lang="pl-PL" dirty="0"/>
          </a:p>
          <a:p>
            <a:r>
              <a:rPr lang="pl-PL" dirty="0"/>
              <a:t>Używanie gita i </a:t>
            </a:r>
            <a:r>
              <a:rPr lang="pl-PL" dirty="0" err="1"/>
              <a:t>githuba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430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D22F7-5EE0-4F87-BEAD-CF0C5551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Settings.json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5A4AA7-4DB4-4EED-AAFC-F0D15D24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Jest to najważniejszy plik konfiguracyjny w VS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Reprezentowany jest graficznie w ustawieniach</a:t>
            </a:r>
          </a:p>
          <a:p>
            <a:r>
              <a:rPr lang="pl-PL" dirty="0"/>
              <a:t>Aby edytować ten plik graficznie wystarczy wejść w zakładkę User</a:t>
            </a:r>
          </a:p>
        </p:txBody>
      </p:sp>
    </p:spTree>
    <p:extLst>
      <p:ext uri="{BB962C8B-B14F-4D97-AF65-F5344CB8AC3E}">
        <p14:creationId xmlns:p14="http://schemas.microsoft.com/office/powerpoint/2010/main" val="226901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4F333C-A66E-470D-B487-55B5A21B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</a:t>
            </a:r>
            <a:r>
              <a:rPr lang="pl-PL" dirty="0" err="1"/>
              <a:t>code-workspace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236693-79B6-4D91-AEB9-4495FF8AB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Jest to rozszerzenie przestrzeni roboczej vs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W przypadku, gdy kilka osób korzysta z danego komputera łatwo można nie tylko korzystać z własnych ustawień danej wtyczki, ale również nasze foldery na których pracujemy</a:t>
            </a:r>
          </a:p>
          <a:p>
            <a:r>
              <a:rPr lang="pl-PL" dirty="0"/>
              <a:t>Praktycznie wszystkie rzeczy, które możemy edytować w ustawieniach użytkownika możemy zmienić dla </a:t>
            </a:r>
            <a:r>
              <a:rPr lang="pl-PL" dirty="0" err="1"/>
              <a:t>workspace</a:t>
            </a:r>
            <a:endParaRPr lang="pl-PL" dirty="0"/>
          </a:p>
          <a:p>
            <a:r>
              <a:rPr lang="pl-PL" dirty="0"/>
              <a:t>Dla danej przestrzeni należy stworzyć folder .</a:t>
            </a:r>
            <a:r>
              <a:rPr lang="pl-PL" dirty="0" err="1"/>
              <a:t>vscode</a:t>
            </a:r>
            <a:r>
              <a:rPr lang="pl-PL" dirty="0"/>
              <a:t>, w którym będziemy przechowywać wszystkie pliki konfiguracyjne charakterystyczne dla danej przestrzeni</a:t>
            </a:r>
          </a:p>
        </p:txBody>
      </p:sp>
    </p:spTree>
    <p:extLst>
      <p:ext uri="{BB962C8B-B14F-4D97-AF65-F5344CB8AC3E}">
        <p14:creationId xmlns:p14="http://schemas.microsoft.com/office/powerpoint/2010/main" val="39324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5DA525-E912-44E0-8CD2-AC0381EA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Jsconfig.json</a:t>
            </a:r>
            <a:r>
              <a:rPr lang="pl-PL" dirty="0"/>
              <a:t> i </a:t>
            </a:r>
            <a:r>
              <a:rPr lang="pl-PL" dirty="0" err="1"/>
              <a:t>tsconfig.json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E46D42-1066-428C-8C9E-56C424D90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Pliki te są bardzo podobnymi braćmi, ale nie bliźniakami, tzn. że wiele nazw czy opcji jest współdzielona, ale nie zawsze działają tak samo, a niektóre z nich w drugim nie działają</a:t>
            </a:r>
          </a:p>
          <a:p>
            <a:r>
              <a:rPr lang="pl-PL" dirty="0"/>
              <a:t>Programiści TS mogą kompilować swoje pliki na wybraną przez siebie wersję JS używając komendy </a:t>
            </a:r>
            <a:r>
              <a:rPr lang="pl-PL" dirty="0" err="1"/>
              <a:t>tsc</a:t>
            </a:r>
            <a:endParaRPr lang="pl-PL" dirty="0"/>
          </a:p>
          <a:p>
            <a:r>
              <a:rPr lang="pl-PL" dirty="0" err="1"/>
              <a:t>Jsconfig</a:t>
            </a:r>
            <a:r>
              <a:rPr lang="pl-PL" dirty="0"/>
              <a:t> ułatwia pracę wtyczce </a:t>
            </a:r>
            <a:r>
              <a:rPr lang="pl-PL" dirty="0" err="1"/>
              <a:t>intellisense</a:t>
            </a:r>
            <a:r>
              <a:rPr lang="pl-PL" dirty="0"/>
              <a:t> oraz umożliwia przy współpracy z </a:t>
            </a:r>
            <a:r>
              <a:rPr lang="pl-PL" dirty="0" err="1"/>
              <a:t>JSDocs</a:t>
            </a:r>
            <a:r>
              <a:rPr lang="pl-PL" dirty="0"/>
              <a:t> „obsługę” typów zmiennych</a:t>
            </a:r>
          </a:p>
          <a:p>
            <a:r>
              <a:rPr lang="pl-PL" dirty="0"/>
              <a:t>Nie powinno się ich używać naraz, ponieważ </a:t>
            </a:r>
            <a:r>
              <a:rPr lang="pl-PL" dirty="0" err="1"/>
              <a:t>tsconfig</a:t>
            </a:r>
            <a:r>
              <a:rPr lang="pl-PL" dirty="0"/>
              <a:t> będzie faworyzowany</a:t>
            </a:r>
          </a:p>
        </p:txBody>
      </p:sp>
    </p:spTree>
    <p:extLst>
      <p:ext uri="{BB962C8B-B14F-4D97-AF65-F5344CB8AC3E}">
        <p14:creationId xmlns:p14="http://schemas.microsoft.com/office/powerpoint/2010/main" val="330416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60DC3B-B8A3-4C9B-B185-20E0C25F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Portable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690DA7A-0445-4745-BB9E-33D088FC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 wiedziałeś, że jest przenośna wersja VS </a:t>
            </a:r>
            <a:r>
              <a:rPr lang="pl-PL" dirty="0" err="1"/>
              <a:t>Code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523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55E1A4-AB06-4DB4-9E17-8B0F416B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Snippety</a:t>
            </a:r>
            <a:r>
              <a:rPr lang="pl-PL" dirty="0"/>
              <a:t>, </a:t>
            </a:r>
            <a:r>
              <a:rPr lang="pl-PL" dirty="0" err="1"/>
              <a:t>emmety</a:t>
            </a:r>
            <a:r>
              <a:rPr lang="pl-PL" dirty="0"/>
              <a:t>, </a:t>
            </a:r>
            <a:r>
              <a:rPr lang="pl-PL" dirty="0" err="1"/>
              <a:t>typescript</a:t>
            </a:r>
            <a:r>
              <a:rPr lang="pl-PL" dirty="0"/>
              <a:t> w </a:t>
            </a:r>
            <a:r>
              <a:rPr lang="pl-PL" dirty="0" err="1"/>
              <a:t>javascript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6ACCF82-114A-40A2-A136-41D929DAB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103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B7186F-7784-47CC-8DE7-7D7C1CC9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Korzystanie z </a:t>
            </a:r>
            <a:r>
              <a:rPr lang="pl-PL" dirty="0" err="1"/>
              <a:t>debugera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6ABDEFA-A8DF-4D44-BC51-319A3B703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51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D24FB-C88A-4512-8348-1D91B1FE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Używanie gita i </a:t>
            </a:r>
            <a:r>
              <a:rPr lang="pl-PL" dirty="0" err="1"/>
              <a:t>githuba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35B1AF4-DD6E-4B09-BB75-176ADCB8E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259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FBA352-7AAB-4E9B-904D-1DDB8FF1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813CC3-D5D6-47FA-9D0E-902EAF1F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Zainstalowany git na komputerze</a:t>
            </a:r>
          </a:p>
          <a:p>
            <a:r>
              <a:rPr lang="pl-PL" dirty="0"/>
              <a:t>Założone konto na GitHubie</a:t>
            </a:r>
          </a:p>
          <a:p>
            <a:r>
              <a:rPr lang="pl-PL" dirty="0"/>
              <a:t>Zainstalowana wtyczka do </a:t>
            </a:r>
            <a:r>
              <a:rPr lang="pl-PL" dirty="0" err="1"/>
              <a:t>Vscode</a:t>
            </a:r>
            <a:r>
              <a:rPr lang="pl-PL" dirty="0"/>
              <a:t> </a:t>
            </a:r>
            <a:r>
              <a:rPr lang="en-US" b="1" i="0" dirty="0">
                <a:solidFill>
                  <a:srgbClr val="CCCCCC"/>
                </a:solidFill>
                <a:effectLst/>
                <a:latin typeface="Segoe WPC"/>
              </a:rPr>
              <a:t>GitHub Pull Requests and Issues</a:t>
            </a:r>
            <a:endParaRPr lang="pl-PL" b="1" i="0" dirty="0">
              <a:solidFill>
                <a:srgbClr val="CCCCCC"/>
              </a:solidFill>
              <a:effectLst/>
              <a:latin typeface="Segoe WPC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8389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D288302-8057-43E9-99E4-1AC2ABC2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l-PL" dirty="0"/>
            </a:br>
            <a:r>
              <a:rPr lang="pl-PL" dirty="0"/>
              <a:t>Przydatne linki dla chętnych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521967E-DF0F-4443-B70D-CACB3750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>
                <a:hlinkClick r:id="rId2"/>
              </a:rPr>
              <a:t>https://code.visualstudio.com/docs/editor/userdefinedsnippets</a:t>
            </a:r>
            <a:endParaRPr lang="pl-PL" dirty="0"/>
          </a:p>
          <a:p>
            <a:r>
              <a:rPr lang="pl-PL" dirty="0">
                <a:hlinkClick r:id="rId3"/>
              </a:rPr>
              <a:t>https://code.visualstudio.com/docs/languages/html#_emmet-snippets</a:t>
            </a:r>
            <a:endParaRPr lang="pl-PL" dirty="0"/>
          </a:p>
          <a:p>
            <a:r>
              <a:rPr lang="pl-PL" dirty="0">
                <a:hlinkClick r:id="rId4"/>
              </a:rPr>
              <a:t>https://jsdoc.app/</a:t>
            </a:r>
            <a:endParaRPr lang="pl-PL" dirty="0"/>
          </a:p>
          <a:p>
            <a:r>
              <a:rPr lang="pl-PL" dirty="0">
                <a:hlinkClick r:id="rId5"/>
              </a:rPr>
              <a:t>https://code.visualstudio.com/docs/editor/debugging</a:t>
            </a:r>
            <a:endParaRPr lang="pl-PL" dirty="0"/>
          </a:p>
          <a:p>
            <a:r>
              <a:rPr lang="pl-PL" dirty="0">
                <a:hlinkClick r:id="rId6"/>
              </a:rPr>
              <a:t>https://code.visualstudio.com/docs/nodejs/nodejs-debugging</a:t>
            </a:r>
            <a:endParaRPr lang="pl-PL" dirty="0"/>
          </a:p>
          <a:p>
            <a:r>
              <a:rPr lang="pl-PL" dirty="0">
                <a:hlinkClick r:id="rId7"/>
              </a:rPr>
              <a:t>https://code.visualstudio.com/docs/getstarted/settings</a:t>
            </a:r>
            <a:endParaRPr lang="pl-PL" dirty="0"/>
          </a:p>
          <a:p>
            <a:r>
              <a:rPr lang="pl-PL" dirty="0">
                <a:hlinkClick r:id="rId8"/>
              </a:rPr>
              <a:t>https://code.visualstudio.com/docs/editor/settings-sync</a:t>
            </a:r>
            <a:endParaRPr lang="pl-PL" dirty="0"/>
          </a:p>
          <a:p>
            <a:r>
              <a:rPr lang="pl-PL" dirty="0">
                <a:hlinkClick r:id="rId9"/>
              </a:rPr>
              <a:t>https://www.vscodecandothat.com/</a:t>
            </a:r>
            <a:endParaRPr lang="pl-PL" dirty="0"/>
          </a:p>
          <a:p>
            <a:r>
              <a:rPr lang="pl-PL" dirty="0"/>
              <a:t>https://docs.microsoft.com/en-us/visualstudio/liveshare/use/vscode#share-a-server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7729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D1A61F-F6CE-472D-81C7-77ABDDD1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Przydatne linki dla chętnych ciąg dalszy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7815B6-58B7-43DC-A21A-1D689760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https://code.visualstudio.com/docs/editor/multi-root-workspaces</a:t>
            </a:r>
            <a:endParaRPr lang="pl-PL" dirty="0"/>
          </a:p>
          <a:p>
            <a:r>
              <a:rPr lang="pl-PL" dirty="0"/>
              <a:t>https://www.youtube.com/watch?v=F2DBSH2VoHQ</a:t>
            </a:r>
          </a:p>
          <a:p>
            <a:r>
              <a:rPr lang="pl-PL" dirty="0"/>
              <a:t>https://docs.emmet.io/cheat-sheet/</a:t>
            </a:r>
          </a:p>
        </p:txBody>
      </p:sp>
    </p:spTree>
    <p:extLst>
      <p:ext uri="{BB962C8B-B14F-4D97-AF65-F5344CB8AC3E}">
        <p14:creationId xmlns:p14="http://schemas.microsoft.com/office/powerpoint/2010/main" val="188714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90E0E2-1C8F-434A-AC60-49010D1D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3A7AB7-888D-4C4E-B461-87BADA25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Wymagania do zrozumienia prezentacji:</a:t>
            </a:r>
          </a:p>
          <a:p>
            <a:pPr lvl="1"/>
            <a:r>
              <a:rPr lang="pl-PL" dirty="0"/>
              <a:t>Znajomość formatu plików JSON</a:t>
            </a:r>
          </a:p>
          <a:p>
            <a:pPr lvl="1"/>
            <a:r>
              <a:rPr lang="pl-PL" dirty="0"/>
              <a:t>Umiejętność instalowania rozszerzeń</a:t>
            </a:r>
          </a:p>
          <a:p>
            <a:pPr lvl="1"/>
            <a:r>
              <a:rPr lang="pl-PL" dirty="0"/>
              <a:t>Wiedza gdzie znajdują </a:t>
            </a:r>
            <a:r>
              <a:rPr lang="pl-PL"/>
              <a:t>się ustawienia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31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5E4F23A-8F42-4218-B114-978489B2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Wtyczki i przykładowe zastosowanie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66DFF6A-A11D-42B2-ABCA-E9BAD42EF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336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EF57A5A-1BB4-4431-B0BE-33351181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Remote </a:t>
            </a:r>
            <a:r>
              <a:rPr lang="pl-PL" dirty="0" err="1"/>
              <a:t>wsl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B8E6AF5D-0D03-4E75-A397-ED572EA69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Remote WSL to wtyczka pozwalająca na korzystanie z terminala Linux w </a:t>
            </a:r>
            <a:r>
              <a:rPr lang="pl-PL" dirty="0" err="1"/>
              <a:t>VSCode</a:t>
            </a:r>
            <a:endParaRPr lang="pl-PL" dirty="0"/>
          </a:p>
          <a:p>
            <a:r>
              <a:rPr lang="pl-PL" dirty="0"/>
              <a:t>WSL (Windows Subsystem Linux) pozwala na zainstalowanie </a:t>
            </a:r>
            <a:r>
              <a:rPr lang="pl-PL" dirty="0" err="1"/>
              <a:t>Linuxa</a:t>
            </a:r>
            <a:r>
              <a:rPr lang="pl-PL" dirty="0"/>
              <a:t> na Windowsie i korzystanie z jego terminala, niestety nie wszystkie pakiety będą działały jak na zwykłym </a:t>
            </a:r>
            <a:r>
              <a:rPr lang="pl-PL" dirty="0" err="1"/>
              <a:t>Linuxie</a:t>
            </a:r>
            <a:endParaRPr lang="pl-PL" dirty="0"/>
          </a:p>
          <a:p>
            <a:r>
              <a:rPr lang="pl-PL" dirty="0"/>
              <a:t>Dostępne </a:t>
            </a:r>
            <a:r>
              <a:rPr lang="pl-PL" dirty="0" err="1"/>
              <a:t>Linuxy</a:t>
            </a:r>
            <a:r>
              <a:rPr lang="pl-PL" dirty="0"/>
              <a:t> do zainstalowania: </a:t>
            </a:r>
            <a:r>
              <a:rPr lang="pl-PL" dirty="0" err="1"/>
              <a:t>Ubuntu</a:t>
            </a:r>
            <a:r>
              <a:rPr lang="pl-PL" dirty="0"/>
              <a:t>, Kali, </a:t>
            </a:r>
            <a:r>
              <a:rPr lang="pl-PL" dirty="0" err="1"/>
              <a:t>Debian</a:t>
            </a:r>
            <a:r>
              <a:rPr lang="pl-PL" dirty="0"/>
              <a:t>, </a:t>
            </a:r>
            <a:r>
              <a:rPr lang="pl-PL" dirty="0" err="1"/>
              <a:t>Centos</a:t>
            </a:r>
            <a:r>
              <a:rPr lang="pl-PL" dirty="0"/>
              <a:t>, </a:t>
            </a:r>
            <a:r>
              <a:rPr lang="pl-PL" dirty="0" err="1"/>
              <a:t>Suse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569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F23764-D1FC-4237-B798-FED8B2D6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Możliwości </a:t>
            </a:r>
            <a:r>
              <a:rPr lang="pl-PL" dirty="0" err="1"/>
              <a:t>remote</a:t>
            </a:r>
            <a:r>
              <a:rPr lang="pl-PL" dirty="0"/>
              <a:t> WSL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C0FCDF-61CD-4858-88BA-A86F9A854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Od góry:</a:t>
            </a:r>
          </a:p>
          <a:p>
            <a:r>
              <a:rPr lang="pl-PL" dirty="0"/>
              <a:t>Wybór zainstalowanej dystrybucji</a:t>
            </a:r>
          </a:p>
          <a:p>
            <a:r>
              <a:rPr lang="pl-PL" dirty="0"/>
              <a:t>Komendy Remote WSL</a:t>
            </a:r>
          </a:p>
          <a:p>
            <a:r>
              <a:rPr lang="pl-PL" dirty="0"/>
              <a:t>WSL w zakładce TERMINAL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F7AA4BD-8593-41F0-AC6C-9E004F143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61" y="752405"/>
            <a:ext cx="6910439" cy="132192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0C185F2-303A-4D84-BB98-0A9CC4EB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61" y="4879331"/>
            <a:ext cx="6910438" cy="136730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AA1BA91-2CFB-41C2-96CC-EEC18E0B7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61" y="2602907"/>
            <a:ext cx="6910438" cy="17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B2FC995-4EFE-4211-A3D3-D5D9BD75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Możliwości </a:t>
            </a:r>
            <a:r>
              <a:rPr lang="pl-PL" dirty="0" err="1"/>
              <a:t>WsL</a:t>
            </a:r>
            <a:r>
              <a:rPr lang="pl-PL" dirty="0"/>
              <a:t> w połączeniu </a:t>
            </a:r>
            <a:r>
              <a:rPr lang="pl-PL" dirty="0" err="1"/>
              <a:t>remote</a:t>
            </a:r>
            <a:r>
              <a:rPr lang="pl-PL" dirty="0"/>
              <a:t> WSL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4706DD40-82E6-4DAA-A0FB-2597FF811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35" y="1513007"/>
            <a:ext cx="7381300" cy="4602658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CB3CE978-B352-4A11-B67B-B0E21885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923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7E23F3-927F-41DA-B09A-12E5D1FE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Remote development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11CEAC-180A-4A1E-8CB9-FDA46B60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Wtyczka ta umożliwia połączenie się z folderem na zdalnym serwerze i pracę na nim</a:t>
            </a:r>
          </a:p>
          <a:p>
            <a:r>
              <a:rPr lang="pl-PL" dirty="0"/>
              <a:t>Połączenie odbywa się za pomocą SSH</a:t>
            </a:r>
          </a:p>
          <a:p>
            <a:r>
              <a:rPr lang="pl-PL" dirty="0"/>
              <a:t>Dzięki obsłudze wersji na tym samym pliku może pracować kilka osób</a:t>
            </a:r>
          </a:p>
        </p:txBody>
      </p:sp>
    </p:spTree>
    <p:extLst>
      <p:ext uri="{BB962C8B-B14F-4D97-AF65-F5344CB8AC3E}">
        <p14:creationId xmlns:p14="http://schemas.microsoft.com/office/powerpoint/2010/main" val="33880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757CFD-AC95-40CA-BD09-84705BD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Przykładowe łączenie się ze zdalnym serwerem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A2E94E32-593F-49E2-8C41-54B520384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8" y="1327355"/>
            <a:ext cx="7382988" cy="4729315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40D885D-25C3-429F-98B2-C5BCA87A2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2860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Sklepienie niebieski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Sklepienie niebieski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klepienie niebiesk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TM03457452[[fn=Sklepienie niebieskie]]</Template>
  <TotalTime>3069</TotalTime>
  <Words>776</Words>
  <Application>Microsoft Office PowerPoint</Application>
  <PresentationFormat>Panoramiczny</PresentationFormat>
  <Paragraphs>106</Paragraphs>
  <Slides>29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Segoe WPC</vt:lpstr>
      <vt:lpstr>Sklepienie niebieskie</vt:lpstr>
      <vt:lpstr>Visual studio code</vt:lpstr>
      <vt:lpstr>Spis treści</vt:lpstr>
      <vt:lpstr>Wstęp</vt:lpstr>
      <vt:lpstr>Wtyczki i przykładowe zastosowanie</vt:lpstr>
      <vt:lpstr>Remote wsl</vt:lpstr>
      <vt:lpstr>Możliwości remote WSL</vt:lpstr>
      <vt:lpstr>Możliwości WsL w połączeniu remote WSL</vt:lpstr>
      <vt:lpstr>Remote development</vt:lpstr>
      <vt:lpstr>Przykładowe łączenie się ze zdalnym serwerem</vt:lpstr>
      <vt:lpstr>LIVE server</vt:lpstr>
      <vt:lpstr>LIVE share</vt:lpstr>
      <vt:lpstr>JSON Visualize</vt:lpstr>
      <vt:lpstr>Intellisense for css class names in html</vt:lpstr>
      <vt:lpstr>Better comments</vt:lpstr>
      <vt:lpstr>Better comments w praktyce</vt:lpstr>
      <vt:lpstr>Rozszerzenia dekoracyjne</vt:lpstr>
      <vt:lpstr>Ciekawe skróty klawiszowe</vt:lpstr>
      <vt:lpstr>Personalizowanie vscode’a i projektów plikami konfiguracyjnymi</vt:lpstr>
      <vt:lpstr>Settings i workspace </vt:lpstr>
      <vt:lpstr>Settings.json</vt:lpstr>
      <vt:lpstr>.code-workspace</vt:lpstr>
      <vt:lpstr>Jsconfig.json i tsconfig.json</vt:lpstr>
      <vt:lpstr>Portable mode</vt:lpstr>
      <vt:lpstr>Snippety, emmety, typescript w javascript</vt:lpstr>
      <vt:lpstr>Korzystanie z debugera</vt:lpstr>
      <vt:lpstr>Używanie gita i githuba</vt:lpstr>
      <vt:lpstr>Wymagania</vt:lpstr>
      <vt:lpstr> Przydatne linki dla chętnych</vt:lpstr>
      <vt:lpstr>Przydatne linki dla chętnych ciąg dalszy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code</dc:title>
  <dc:creator>Norbert Chojnacki</dc:creator>
  <cp:lastModifiedBy>Norbert Chojnacki</cp:lastModifiedBy>
  <cp:revision>57</cp:revision>
  <dcterms:created xsi:type="dcterms:W3CDTF">2021-03-25T12:49:13Z</dcterms:created>
  <dcterms:modified xsi:type="dcterms:W3CDTF">2021-04-22T09:46:13Z</dcterms:modified>
</cp:coreProperties>
</file>